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63" r:id="rId2"/>
    <p:sldId id="313" r:id="rId3"/>
    <p:sldId id="314" r:id="rId4"/>
    <p:sldId id="315" r:id="rId5"/>
    <p:sldId id="316" r:id="rId6"/>
    <p:sldId id="317" r:id="rId7"/>
    <p:sldId id="318" r:id="rId8"/>
    <p:sldId id="320" r:id="rId9"/>
    <p:sldId id="319" r:id="rId10"/>
    <p:sldId id="321" r:id="rId11"/>
    <p:sldId id="322" r:id="rId12"/>
    <p:sldId id="323" r:id="rId13"/>
    <p:sldId id="324" r:id="rId14"/>
    <p:sldId id="325" r:id="rId15"/>
    <p:sldId id="326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13" autoAdjust="0"/>
    <p:restoredTop sz="97386" autoAdjust="0"/>
  </p:normalViewPr>
  <p:slideViewPr>
    <p:cSldViewPr snapToGrid="0">
      <p:cViewPr varScale="1">
        <p:scale>
          <a:sx n="243" d="100"/>
          <a:sy n="243" d="100"/>
        </p:scale>
        <p:origin x="928" y="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427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5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Aggregations in Compass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9F1C6-3897-7A49-8D36-6FA627A6E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A018B-DA3C-A44C-9696-D8386CBFC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E23AF-8560-3A4C-A8E4-FB52D8DF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A8B538-D9E4-0E4E-8E9A-2B18D2E7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83463"/>
            <a:ext cx="729113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5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F998-B2D0-B348-B850-2AC51F33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744DB-F726-F142-9A59-418E7B43F1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514A32-BDD6-F54E-8FAE-EC034F53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26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A91B-8162-8045-9671-B1AE75AE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2E38-2B70-6647-8CBA-DD78864A42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165FD-4BFA-0642-8CCB-42AE03C0A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8DBC9F-057F-6A41-9F3B-11D85E26E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78208"/>
            <a:ext cx="713347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6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96D2E-917D-C24B-910B-24CCF377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D1D4-0353-A945-98BB-0F6878027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16FA2-3EE5-CF49-B78E-DB2EBEF1C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CEA2DC-4F7F-4A45-82E3-B1EFD8BEE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78208"/>
            <a:ext cx="713347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80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8365E-1041-984D-86B6-285FB3C4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6ED1F-4457-9642-A37C-DC99995796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A3E23-A267-DD4A-BC15-3D399E1D1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5109FF-39FE-E24B-9033-BC464BBD7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404" y="1325160"/>
            <a:ext cx="1259886" cy="44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56937-7302-E34E-A8D0-5FB172691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A3A9D-27E6-B04F-9AC5-123BAA45DA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1F2C1-57B7-404B-8304-70F7AD6E5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6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D71D-EE4D-1F42-A9EA-A8EEA757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91B6D-D6AC-DA40-923E-EDAFB809F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The Compass aggregation builder allows you to build aggregation pipelines using fill in the blanks templates.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It’s a far less error prone method.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456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1BAF-2BC3-E945-BE0F-C09CD743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B8F77-929D-C049-8D49-3A9643764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F4C1C-4A5E-3C40-BAFE-B02DF562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750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20A138-822F-794F-8871-180E1550E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41" y="1445409"/>
            <a:ext cx="650286" cy="18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5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439F-CBF8-5642-95EE-295E1225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EA48E-2551-794B-9F82-8FAA4230B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71547-1C92-E649-8F3D-EC8AC8675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A30AC8-1887-FF46-B358-AF68B4A38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024" y="3440967"/>
            <a:ext cx="739623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522C1-9224-2F44-9C72-E44CB3C1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70096-C567-6A4F-AC36-55B463D34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90266-C95E-E943-965F-4846494D4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EEAAA-BFAF-544B-8BE6-DBF2D481F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96395-C0B8-EB4F-873B-F655A454B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CEED4-B2B3-3244-8CD5-906E049FE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8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194D-2EE5-3C46-8F68-9E6A186E6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4507B-8BFD-2A40-8E03-77C30250F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2C8CE-C76A-C949-B6C7-00147B7B2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99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CA0A-FEED-834E-8148-CF9C66BB5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642BB-957B-9A46-A3F5-CB80E0F22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6FEBC-462B-864A-A381-395E61CF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88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DF883-D094-C647-A80B-D4A49959F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DBBEE-6165-9F46-B7E3-9FA92DA1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612"/>
            <a:ext cx="9144000" cy="457887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6F770-069B-F741-BD12-4610FC0B5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3023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6469</TotalTime>
  <Words>29</Words>
  <Application>Microsoft Macintosh PowerPoint</Application>
  <PresentationFormat>On-screen Show (16:9)</PresentationFormat>
  <Paragraphs>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Roboto</vt:lpstr>
      <vt:lpstr>Simple Light</vt:lpstr>
      <vt:lpstr>Aggregations in Compass</vt:lpstr>
      <vt:lpstr>Compass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35</cp:revision>
  <dcterms:modified xsi:type="dcterms:W3CDTF">2021-12-06T04:39:44Z</dcterms:modified>
</cp:coreProperties>
</file>